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9" r:id="rId8"/>
    <p:sldId id="263" r:id="rId9"/>
    <p:sldId id="258" r:id="rId10"/>
    <p:sldId id="262" r:id="rId11"/>
    <p:sldId id="26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0E479-CD81-49B8-89E7-A491E7761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BCD0BC-AF69-4671-8952-9808378EF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C7BF53-8438-442B-815D-09861EF1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6A07C6-1358-4B8F-8AA2-08112C0B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CAA20C-85BD-4755-B328-2CE92FC7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64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29EEE0-C8AC-4F43-A8CA-55D4AB08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99BC97-5CC7-47D3-8651-5500853EC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730127-6B80-4C18-8DF2-698EF374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3CA3EA-65E0-4AA1-8A26-1577F42F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86A719-8409-4044-BE1F-CE87C581C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89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071D4D4-7265-4C06-9A23-3093AA394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63752E-FF8A-46AC-AE09-8E8CCA5BD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39B357-1C8E-46B9-8784-F7BCA0A4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35E894-7502-4E3A-B1B4-AB35457D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CB6A81-FA5F-460B-83B4-661CCDB8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59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E13F49-582F-4BAB-A288-E838EF75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00D893-ADFF-4748-97A5-BA7D79B9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D0F7F9-9C88-4C74-BB5D-D0D4619F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8E847C-F384-43D7-89B1-D53F5BD7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18F498-7932-4B41-BDF7-A4CA1DFC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14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C4F920-207D-4878-A971-50109C29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5645F9-BBA0-4D41-B0F7-5A766DA4A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9BFE1A-0AC1-4E95-9DA6-AB475BDF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8F6219-AC55-4A2F-925C-871CF40E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C0B4C5-ECA6-47DA-B4EE-18428F3B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22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D8F8D-7A60-4D00-AE57-1B11C6E8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8574A3-A29C-4094-8CC2-064AEC8A3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F0F3CB-E53E-47A8-B153-BF3B55BFB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DFDF14-A843-4F20-9A15-AF0621962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11D69D-8449-417E-B1AD-D191DB62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69DFE3-F9CA-4980-999A-D33E0FB4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027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C5E7D1-DC5F-4CEA-BA31-2D9ED867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17AA9C-8DEE-4D9B-B7EB-E88F9AB44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1E1795-F83E-4A6C-80C4-5214A6819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6DF4808-6965-432F-9BED-EAC82E988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3745825-2847-4DD0-9852-0D76EAAC9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4CBC13-1D96-421F-A7E5-39C33C2B3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7AEC12-3416-4FC5-A75F-0C1844B1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EA0E546-7F99-4307-AA50-C085B98E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19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0D5F7-8044-424D-8A8C-EFAF2689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9D4008-66AD-40D5-A73A-EA885085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DABEFA-4DD0-4169-9085-EA3770F8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6A75CA-6DA2-4624-B2AB-DF5546D7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232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C317FFE-B5ED-495A-B63F-0801DC5DE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38D338-88C3-4AF4-B4BF-D0EA36DF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4F5868-EE75-4AE8-B1DE-B8F2A986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78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2BF5A-F374-476F-9521-940F7A23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D42624-27B5-48AA-9F1B-1AD615968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D88B4F-46AE-46DC-A969-67CBFBDD8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CA7EB0-BEB8-44D6-BC7E-116A63DD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0990FC-1ED7-40AC-B82B-B7B8E9E93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DF1D78-75B8-498F-9B5A-BF57E1C2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469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9830C3-FA67-4AFD-BA56-9A352FDD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01C3901-F094-4204-9484-35EDA32326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362653-F195-43A2-8406-1F0158754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1FD3BD-AEF2-497E-9021-A0DC9A3A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0AFD3C-EDF3-48D4-8E52-32C672DB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A3ED6B-E40B-48C3-81B8-0156FE05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67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8889F4-3948-4D56-A3F5-39EF9411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14667B-4DE3-481C-BBA4-9BF837FC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C5E7A9-A4DE-4092-A9DD-B1AF96BE8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8A4DE-3D4D-4CAE-90D3-61D5AF522250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8BA42A-1ECA-4252-813A-6C45C03F2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95362D-3BC6-4415-8008-6895FF626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097F2-2D9F-424E-A95B-B2B1C1A68C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28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E1FAF7A-D5FD-49E2-A53A-75A5BE6F5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555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94A6D6-F68E-4DD2-A199-B58F4F65CA30}"/>
              </a:ext>
            </a:extLst>
          </p:cNvPr>
          <p:cNvSpPr/>
          <p:nvPr/>
        </p:nvSpPr>
        <p:spPr>
          <a:xfrm>
            <a:off x="1499034" y="184904"/>
            <a:ext cx="90091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C’EST L’HEURE DE LA BAGARRE</a:t>
            </a:r>
          </a:p>
        </p:txBody>
      </p:sp>
    </p:spTree>
    <p:extLst>
      <p:ext uri="{BB962C8B-B14F-4D97-AF65-F5344CB8AC3E}">
        <p14:creationId xmlns:p14="http://schemas.microsoft.com/office/powerpoint/2010/main" val="11407831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 5" descr="Une image contenant personne, extérieur&#10;&#10;Description générée automatiquement">
            <a:extLst>
              <a:ext uri="{FF2B5EF4-FFF2-40B4-BE49-F238E27FC236}">
                <a16:creationId xmlns:a16="http://schemas.microsoft.com/office/drawing/2014/main" id="{979C7A61-0BA9-4712-B544-49E64175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" y="0"/>
            <a:ext cx="12191999" cy="7896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9A539-FAF4-4805-8461-1089513A4863}"/>
              </a:ext>
            </a:extLst>
          </p:cNvPr>
          <p:cNvSpPr/>
          <p:nvPr/>
        </p:nvSpPr>
        <p:spPr>
          <a:xfrm>
            <a:off x="7624666" y="242607"/>
            <a:ext cx="456733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chemeClr val="accent4"/>
                </a:solidFill>
                <a:effectLst/>
              </a:rPr>
              <a:t>JE SUIS LA GENTILLE ET TU VAS MOURIR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A41941-ACAC-4B0E-A4D7-C125D26D404A}"/>
              </a:ext>
            </a:extLst>
          </p:cNvPr>
          <p:cNvSpPr/>
          <p:nvPr/>
        </p:nvSpPr>
        <p:spPr>
          <a:xfrm>
            <a:off x="9763760" y="3459480"/>
            <a:ext cx="1270000" cy="2299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2665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intérieur, mur&#10;&#10;Description générée automatiquement">
            <a:extLst>
              <a:ext uri="{FF2B5EF4-FFF2-40B4-BE49-F238E27FC236}">
                <a16:creationId xmlns:a16="http://schemas.microsoft.com/office/drawing/2014/main" id="{318FD4CC-6698-407D-BE68-940D89C2E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39A8F-6605-410B-BA56-97D28D3C1229}"/>
              </a:ext>
            </a:extLst>
          </p:cNvPr>
          <p:cNvSpPr/>
          <p:nvPr/>
        </p:nvSpPr>
        <p:spPr>
          <a:xfrm>
            <a:off x="3240861" y="486136"/>
            <a:ext cx="895113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*Tout le monde sort son </a:t>
            </a:r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téléphone</a:t>
            </a:r>
            <a:r>
              <a:rPr lang="fr-FR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et snap la bagarre*</a:t>
            </a:r>
          </a:p>
        </p:txBody>
      </p:sp>
    </p:spTree>
    <p:extLst>
      <p:ext uri="{BB962C8B-B14F-4D97-AF65-F5344CB8AC3E}">
        <p14:creationId xmlns:p14="http://schemas.microsoft.com/office/powerpoint/2010/main" val="42717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Ritchie golo regard fixe tête a tête">
            <a:hlinkClick r:id="" action="ppaction://media"/>
            <a:extLst>
              <a:ext uri="{FF2B5EF4-FFF2-40B4-BE49-F238E27FC236}">
                <a16:creationId xmlns:a16="http://schemas.microsoft.com/office/drawing/2014/main" id="{A993B4B6-D0E2-4984-AB4E-1D1319894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2603" y="883920"/>
            <a:ext cx="3835393" cy="62111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216EAB-DFE5-4B6F-9F96-87D832199F2F}"/>
              </a:ext>
            </a:extLst>
          </p:cNvPr>
          <p:cNvSpPr/>
          <p:nvPr/>
        </p:nvSpPr>
        <p:spPr>
          <a:xfrm>
            <a:off x="4622603" y="3667760"/>
            <a:ext cx="3835393" cy="386080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wesh</a:t>
            </a:r>
            <a:r>
              <a:rPr lang="fr-FR" dirty="0"/>
              <a:t> le méchant contre la gentille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DD6C35-EB57-48CE-BCE0-2A5FFC1F9158}"/>
              </a:ext>
            </a:extLst>
          </p:cNvPr>
          <p:cNvSpPr/>
          <p:nvPr/>
        </p:nvSpPr>
        <p:spPr>
          <a:xfrm>
            <a:off x="4622602" y="4876800"/>
            <a:ext cx="3835393" cy="386080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ptdrrrr</a:t>
            </a:r>
            <a:r>
              <a:rPr lang="fr-FR" dirty="0"/>
              <a:t> on dirait ils vont s’embrasser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38D06A-DE7F-4788-B6AF-39D2888D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2775">
            <a:off x="5067997" y="1065798"/>
            <a:ext cx="1058642" cy="10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30A4883-ECA6-41A7-9672-2B258DA29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886" y="642765"/>
            <a:ext cx="4236826" cy="84605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B45767-AA45-466D-B57C-68CEC5DE420D}"/>
              </a:ext>
            </a:extLst>
          </p:cNvPr>
          <p:cNvSpPr/>
          <p:nvPr/>
        </p:nvSpPr>
        <p:spPr>
          <a:xfrm>
            <a:off x="469286" y="-159987"/>
            <a:ext cx="6485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chemeClr val="accent3"/>
                </a:solidFill>
                <a:effectLst/>
              </a:rPr>
              <a:t>*début de la bagarre*</a:t>
            </a:r>
          </a:p>
        </p:txBody>
      </p:sp>
    </p:spTree>
    <p:extLst>
      <p:ext uri="{BB962C8B-B14F-4D97-AF65-F5344CB8AC3E}">
        <p14:creationId xmlns:p14="http://schemas.microsoft.com/office/powerpoint/2010/main" val="23775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F05427-F12E-4A1C-AC9F-CE344FBB7100}"/>
              </a:ext>
            </a:extLst>
          </p:cNvPr>
          <p:cNvSpPr/>
          <p:nvPr/>
        </p:nvSpPr>
        <p:spPr>
          <a:xfrm>
            <a:off x="3429853" y="2461293"/>
            <a:ext cx="53322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fr-FR" sz="9600" b="1" cap="none" spc="0" dirty="0">
                <a:ln/>
                <a:solidFill>
                  <a:schemeClr val="accent3"/>
                </a:solidFill>
                <a:effectLst/>
              </a:rPr>
              <a:t>*bagarre*</a:t>
            </a:r>
          </a:p>
        </p:txBody>
      </p:sp>
      <p:pic>
        <p:nvPicPr>
          <p:cNvPr id="5" name="fight">
            <a:hlinkClick r:id="" action="ppaction://media"/>
            <a:extLst>
              <a:ext uri="{FF2B5EF4-FFF2-40B4-BE49-F238E27FC236}">
                <a16:creationId xmlns:a16="http://schemas.microsoft.com/office/drawing/2014/main" id="{4FBDCF5B-B1C6-48FB-B303-BCC635CFD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2319" y="574675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CC75E7-9917-4BD1-B461-E8AF4B24B29A}"/>
              </a:ext>
            </a:extLst>
          </p:cNvPr>
          <p:cNvSpPr/>
          <p:nvPr/>
        </p:nvSpPr>
        <p:spPr>
          <a:xfrm>
            <a:off x="468270" y="2122383"/>
            <a:ext cx="1125546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Quelqu’un a gagné la baga</a:t>
            </a:r>
            <a:r>
              <a:rPr lang="fr-FR" sz="8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rre, MAIS QUI?</a:t>
            </a:r>
            <a:endParaRPr lang="fr-FR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946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0990AC1-58DF-4648-A958-7E88844C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39" y="-156498"/>
            <a:ext cx="4777149" cy="717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FA252E9-8946-4250-9BA5-9B44441C8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9" t="29873" r="50000" b="50000"/>
          <a:stretch/>
        </p:blipFill>
        <p:spPr>
          <a:xfrm rot="275530">
            <a:off x="5092073" y="-156498"/>
            <a:ext cx="2007854" cy="21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6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0BDC078-6CCA-4A24-A4BD-9AD16435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405" y="717871"/>
            <a:ext cx="9966164" cy="668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E07791-D25C-4363-A0B4-12D61BCD26E3}"/>
              </a:ext>
            </a:extLst>
          </p:cNvPr>
          <p:cNvSpPr/>
          <p:nvPr/>
        </p:nvSpPr>
        <p:spPr>
          <a:xfrm>
            <a:off x="2867710" y="-51570"/>
            <a:ext cx="64565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Tout est bien qui finit bien.</a:t>
            </a:r>
          </a:p>
        </p:txBody>
      </p:sp>
      <p:pic>
        <p:nvPicPr>
          <p:cNvPr id="3" name="free-ncs-release">
            <a:hlinkClick r:id="" action="ppaction://media"/>
            <a:extLst>
              <a:ext uri="{FF2B5EF4-FFF2-40B4-BE49-F238E27FC236}">
                <a16:creationId xmlns:a16="http://schemas.microsoft.com/office/drawing/2014/main" id="{C48CBA16-8862-4FCD-AFCB-8F18D21D7D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043" y="89469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5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02EE4858494047B9A69FFD9B60CD46" ma:contentTypeVersion="9" ma:contentTypeDescription="Crée un document." ma:contentTypeScope="" ma:versionID="d15bf05f98e954a6c459f3d528c7353f">
  <xsd:schema xmlns:xsd="http://www.w3.org/2001/XMLSchema" xmlns:xs="http://www.w3.org/2001/XMLSchema" xmlns:p="http://schemas.microsoft.com/office/2006/metadata/properties" xmlns:ns3="ca615087-19cf-435d-8dfd-13ed53d9b172" xmlns:ns4="cdc6176c-e690-4b92-94b9-c7216ecfcaa4" targetNamespace="http://schemas.microsoft.com/office/2006/metadata/properties" ma:root="true" ma:fieldsID="8db4d3254b232b0581f00e75aac985a9" ns3:_="" ns4:_="">
    <xsd:import namespace="ca615087-19cf-435d-8dfd-13ed53d9b172"/>
    <xsd:import namespace="cdc6176c-e690-4b92-94b9-c7216ecfcaa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15087-19cf-435d-8dfd-13ed53d9b1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6176c-e690-4b92-94b9-c7216ecfcaa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045CEC-F681-4605-847A-1FA1ABF6A9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615087-19cf-435d-8dfd-13ed53d9b172"/>
    <ds:schemaRef ds:uri="cdc6176c-e690-4b92-94b9-c7216ecfca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1D3DC8-4C87-4D0A-AED5-7A328564F8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0BA539-8FB5-4FCE-94BA-106FBB118279}">
  <ds:schemaRefs>
    <ds:schemaRef ds:uri="http://purl.org/dc/terms/"/>
    <ds:schemaRef ds:uri="cdc6176c-e690-4b92-94b9-c7216ecfcaa4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ca615087-19cf-435d-8dfd-13ed53d9b17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62</Words>
  <Application>Microsoft Office PowerPoint</Application>
  <PresentationFormat>Grand écran</PresentationFormat>
  <Paragraphs>9</Paragraphs>
  <Slides>8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Younès Boufrioua</dc:creator>
  <cp:lastModifiedBy>Younès Boufrioua</cp:lastModifiedBy>
  <cp:revision>1</cp:revision>
  <dcterms:created xsi:type="dcterms:W3CDTF">2021-12-01T14:48:24Z</dcterms:created>
  <dcterms:modified xsi:type="dcterms:W3CDTF">2021-12-01T16:00:44Z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0x0101007802EE4858494047B9A69FFD9B60CD46</vt:lpwstr>
  </property>
</Properties>
</file>